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9036496" cy="530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65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1" y="908720"/>
            <a:ext cx="883542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54" t="2545" r="1774" b="5819"/>
          <a:stretch>
            <a:fillRect/>
          </a:stretch>
        </p:blipFill>
        <p:spPr bwMode="auto">
          <a:xfrm>
            <a:off x="395536" y="481909"/>
            <a:ext cx="8352928" cy="54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142"/>
          <a:stretch>
            <a:fillRect/>
          </a:stretch>
        </p:blipFill>
        <p:spPr bwMode="auto">
          <a:xfrm>
            <a:off x="323528" y="980728"/>
            <a:ext cx="862237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405" y="1268760"/>
            <a:ext cx="91182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80" y="1484784"/>
            <a:ext cx="8968620" cy="38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2023-08-15T07:15:02Z</dcterms:created>
  <dcterms:modified xsi:type="dcterms:W3CDTF">2023-08-15T07:29:52Z</dcterms:modified>
</cp:coreProperties>
</file>